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62" r:id="rId3"/>
    <p:sldId id="263" r:id="rId4"/>
    <p:sldId id="264" r:id="rId5"/>
    <p:sldId id="265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10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audio2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18" Type="http://schemas.openxmlformats.org/officeDocument/2006/relationships/image" Target="../media/image28.emf"/><Relationship Id="rId26" Type="http://schemas.openxmlformats.org/officeDocument/2006/relationships/image" Target="../media/image36.emf"/><Relationship Id="rId3" Type="http://schemas.openxmlformats.org/officeDocument/2006/relationships/audio" Target="../media/audio3.wav"/><Relationship Id="rId21" Type="http://schemas.openxmlformats.org/officeDocument/2006/relationships/image" Target="../media/image31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17" Type="http://schemas.openxmlformats.org/officeDocument/2006/relationships/image" Target="../media/image27.emf"/><Relationship Id="rId25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emf"/><Relationship Id="rId20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24" Type="http://schemas.openxmlformats.org/officeDocument/2006/relationships/image" Target="../media/image34.emf"/><Relationship Id="rId5" Type="http://schemas.openxmlformats.org/officeDocument/2006/relationships/image" Target="../media/image15.jpeg"/><Relationship Id="rId15" Type="http://schemas.openxmlformats.org/officeDocument/2006/relationships/image" Target="../media/image25.emf"/><Relationship Id="rId23" Type="http://schemas.openxmlformats.org/officeDocument/2006/relationships/image" Target="../media/image33.emf"/><Relationship Id="rId10" Type="http://schemas.openxmlformats.org/officeDocument/2006/relationships/image" Target="../media/image20.emf"/><Relationship Id="rId19" Type="http://schemas.openxmlformats.org/officeDocument/2006/relationships/image" Target="../media/image29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Relationship Id="rId14" Type="http://schemas.openxmlformats.org/officeDocument/2006/relationships/image" Target="../media/image24.emf"/><Relationship Id="rId22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4.emf"/><Relationship Id="rId3" Type="http://schemas.openxmlformats.org/officeDocument/2006/relationships/audio" Target="../media/audio4.wav"/><Relationship Id="rId7" Type="http://schemas.openxmlformats.org/officeDocument/2006/relationships/image" Target="../media/image40.emf"/><Relationship Id="rId12" Type="http://schemas.openxmlformats.org/officeDocument/2006/relationships/image" Target="../media/image43.emf"/><Relationship Id="rId17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11" Type="http://schemas.openxmlformats.org/officeDocument/2006/relationships/image" Target="../media/image22.emf"/><Relationship Id="rId5" Type="http://schemas.openxmlformats.org/officeDocument/2006/relationships/image" Target="../media/image38.emf"/><Relationship Id="rId15" Type="http://schemas.openxmlformats.org/officeDocument/2006/relationships/image" Target="../media/image46.emf"/><Relationship Id="rId10" Type="http://schemas.openxmlformats.org/officeDocument/2006/relationships/image" Target="../media/image21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Relationship Id="rId1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3" Type="http://schemas.openxmlformats.org/officeDocument/2006/relationships/audio" Target="../media/audio5.wav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175</Words>
  <Application>Microsoft Office PowerPoint</Application>
  <PresentationFormat>Экран (4:3)</PresentationFormat>
  <Paragraphs>51</Paragraphs>
  <Slides>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выеплш</cp:lastModifiedBy>
  <cp:revision>112</cp:revision>
  <dcterms:created xsi:type="dcterms:W3CDTF">2018-05-17T08:42:44Z</dcterms:created>
  <dcterms:modified xsi:type="dcterms:W3CDTF">2018-09-12T07:29:44Z</dcterms:modified>
</cp:coreProperties>
</file>