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12.09.2018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12.09.2018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12.09.2018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12.09.2018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12.09.2018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12.09.2018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12.09.2018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</TotalTime>
  <Words>186</Words>
  <Application>Microsoft Office PowerPoint</Application>
  <PresentationFormat>Экран (4:3)</PresentationFormat>
  <Paragraphs>54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выеплш</cp:lastModifiedBy>
  <cp:revision>107</cp:revision>
  <dcterms:created xsi:type="dcterms:W3CDTF">2018-05-24T10:32:45Z</dcterms:created>
  <dcterms:modified xsi:type="dcterms:W3CDTF">2018-09-12T07:26:58Z</dcterms:modified>
</cp:coreProperties>
</file>